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1276" autoAdjust="0"/>
  </p:normalViewPr>
  <p:slideViewPr>
    <p:cSldViewPr snapToGrid="0">
      <p:cViewPr varScale="1">
        <p:scale>
          <a:sx n="62" d="100"/>
          <a:sy n="62" d="100"/>
        </p:scale>
        <p:origin x="72" y="31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11" d="100"/>
          <a:sy n="111" d="100"/>
        </p:scale>
        <p:origin x="524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AKA SATOMI" userId="d9eecf19-4d6b-4d2a-b40f-064265598883" providerId="ADAL" clId="{292430E5-47CA-43E4-AC7B-8C36441F0E38}"/>
    <pc:docChg chg="modSld">
      <pc:chgData name="TANAKA SATOMI" userId="d9eecf19-4d6b-4d2a-b40f-064265598883" providerId="ADAL" clId="{292430E5-47CA-43E4-AC7B-8C36441F0E38}" dt="2024-07-15T12:52:54.659" v="7" actId="1076"/>
      <pc:docMkLst>
        <pc:docMk/>
      </pc:docMkLst>
      <pc:sldChg chg="modSp mod">
        <pc:chgData name="TANAKA SATOMI" userId="d9eecf19-4d6b-4d2a-b40f-064265598883" providerId="ADAL" clId="{292430E5-47CA-43E4-AC7B-8C36441F0E38}" dt="2024-07-15T12:52:54.659" v="7" actId="1076"/>
        <pc:sldMkLst>
          <pc:docMk/>
          <pc:sldMk cId="578536036" sldId="258"/>
        </pc:sldMkLst>
        <pc:spChg chg="mod">
          <ac:chgData name="TANAKA SATOMI" userId="d9eecf19-4d6b-4d2a-b40f-064265598883" providerId="ADAL" clId="{292430E5-47CA-43E4-AC7B-8C36441F0E38}" dt="2024-07-15T12:52:54.659" v="7" actId="1076"/>
          <ac:spMkLst>
            <pc:docMk/>
            <pc:sldMk cId="578536036" sldId="258"/>
            <ac:spMk id="3" creationId="{1FD1B541-E8C7-ABB6-C38F-0B1509F6AAC8}"/>
          </ac:spMkLst>
        </pc:spChg>
        <pc:spChg chg="mod">
          <ac:chgData name="TANAKA SATOMI" userId="d9eecf19-4d6b-4d2a-b40f-064265598883" providerId="ADAL" clId="{292430E5-47CA-43E4-AC7B-8C36441F0E38}" dt="2024-07-15T12:52:46.410" v="5" actId="1076"/>
          <ac:spMkLst>
            <pc:docMk/>
            <pc:sldMk cId="578536036" sldId="258"/>
            <ac:spMk id="7" creationId="{6DE62189-1F3F-C3B3-D695-EB0D4DC347B2}"/>
          </ac:spMkLst>
        </pc:spChg>
      </pc:sldChg>
    </pc:docChg>
  </pc:docChgLst>
  <pc:docChgLst>
    <pc:chgData name="さとみ 田中" userId="d9eecf19-4d6b-4d2a-b40f-064265598883" providerId="ADAL" clId="{4931F3B2-5DBC-43F3-A250-2A7C27A1C035}"/>
    <pc:docChg chg="undo custSel modSld">
      <pc:chgData name="さとみ 田中" userId="d9eecf19-4d6b-4d2a-b40f-064265598883" providerId="ADAL" clId="{4931F3B2-5DBC-43F3-A250-2A7C27A1C035}" dt="2024-07-31T10:19:12.615" v="24" actId="20577"/>
      <pc:docMkLst>
        <pc:docMk/>
      </pc:docMkLst>
      <pc:sldChg chg="modSp mod">
        <pc:chgData name="さとみ 田中" userId="d9eecf19-4d6b-4d2a-b40f-064265598883" providerId="ADAL" clId="{4931F3B2-5DBC-43F3-A250-2A7C27A1C035}" dt="2024-07-31T10:19:12.615" v="24" actId="20577"/>
        <pc:sldMkLst>
          <pc:docMk/>
          <pc:sldMk cId="578536036" sldId="258"/>
        </pc:sldMkLst>
        <pc:spChg chg="mod">
          <ac:chgData name="さとみ 田中" userId="d9eecf19-4d6b-4d2a-b40f-064265598883" providerId="ADAL" clId="{4931F3B2-5DBC-43F3-A250-2A7C27A1C035}" dt="2024-07-31T10:19:12.615" v="24" actId="20577"/>
          <ac:spMkLst>
            <pc:docMk/>
            <pc:sldMk cId="578536036" sldId="258"/>
            <ac:spMk id="7" creationId="{6DE62189-1F3F-C3B3-D695-EB0D4DC347B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32B25-94F3-436B-8B1C-BAF7A1B492A7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8F6059-36BD-4C43-9434-9FF2C953EB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074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CC77-E03E-47DB-83C1-017C32640426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DE65-69A0-4446-9E46-8FA54556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453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CC77-E03E-47DB-83C1-017C32640426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DE65-69A0-4446-9E46-8FA54556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972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CC77-E03E-47DB-83C1-017C32640426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DE65-69A0-4446-9E46-8FA54556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415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CC77-E03E-47DB-83C1-017C32640426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DE65-69A0-4446-9E46-8FA54556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137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CC77-E03E-47DB-83C1-017C32640426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DE65-69A0-4446-9E46-8FA54556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284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CC77-E03E-47DB-83C1-017C32640426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DE65-69A0-4446-9E46-8FA54556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51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CC77-E03E-47DB-83C1-017C32640426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DE65-69A0-4446-9E46-8FA54556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8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CC77-E03E-47DB-83C1-017C32640426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DE65-69A0-4446-9E46-8FA54556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7830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CC77-E03E-47DB-83C1-017C32640426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DE65-69A0-4446-9E46-8FA54556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850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CC77-E03E-47DB-83C1-017C32640426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DE65-69A0-4446-9E46-8FA54556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3472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CC77-E03E-47DB-83C1-017C32640426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DE65-69A0-4446-9E46-8FA54556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884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BCC77-E03E-47DB-83C1-017C32640426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0DE65-69A0-4446-9E46-8FA54556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451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FD1B541-E8C7-ABB6-C38F-0B1509F6AAC8}"/>
              </a:ext>
            </a:extLst>
          </p:cNvPr>
          <p:cNvSpPr txBox="1"/>
          <p:nvPr/>
        </p:nvSpPr>
        <p:spPr>
          <a:xfrm>
            <a:off x="911135" y="1461279"/>
            <a:ext cx="7321730" cy="1877437"/>
          </a:xfrm>
          <a:prstGeom prst="rect">
            <a:avLst/>
          </a:prstGeom>
          <a:ln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日本移植・再生医療看護学会</a:t>
            </a:r>
            <a:endParaRPr lang="en-US" altLang="ja-JP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spcBef>
                <a:spcPts val="1200"/>
              </a:spcBef>
            </a:pPr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endParaRPr lang="en-US" altLang="ja-JP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spcBef>
                <a:spcPts val="1200"/>
              </a:spcBef>
            </a:pP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筆頭発表者名：○○○○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DE62189-1F3F-C3B3-D695-EB0D4DC347B2}"/>
              </a:ext>
            </a:extLst>
          </p:cNvPr>
          <p:cNvSpPr txBox="1"/>
          <p:nvPr/>
        </p:nvSpPr>
        <p:spPr>
          <a:xfrm>
            <a:off x="1208316" y="3837789"/>
            <a:ext cx="71746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関係にある企業・団体等はありません</a:t>
            </a:r>
            <a:r>
              <a:rPr kumimoji="1"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  <a:endParaRPr lang="ja-JP" altLang="en-US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8536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2007 - 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593</TotalTime>
  <Words>36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邦子 萩原</dc:creator>
  <cp:lastModifiedBy>さとみ 田中</cp:lastModifiedBy>
  <cp:revision>6</cp:revision>
  <dcterms:created xsi:type="dcterms:W3CDTF">2023-10-06T08:02:54Z</dcterms:created>
  <dcterms:modified xsi:type="dcterms:W3CDTF">2024-07-31T10:19:16Z</dcterms:modified>
</cp:coreProperties>
</file>